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C0FBE-27C5-4032-802B-FE4EDB8321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07286C-24A6-4121-9223-D10B46552F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4A7A1-85F2-401A-9BF6-733EB68A8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825E-CCF0-41D5-A4B3-8D29DCA0E18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5029B-C773-4AFF-9185-CC2CDB008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58D77-01BD-4788-A665-1C369C0D0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2A25-8B74-4205-A6B4-49086C3D26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270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A31D7-100A-4FA6-9D56-80385DFF8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188FCD-8FF2-4F48-96FF-FC21D4915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310EC-66C1-45F1-BF2E-2DB7B60CA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825E-CCF0-41D5-A4B3-8D29DCA0E18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A0CD8-DE27-4C99-9928-4D481C783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6D182-7437-465E-9067-C93157E35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2A25-8B74-4205-A6B4-49086C3D26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435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AF13AA-AF80-491C-BF21-D0D027C242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A84827-C74A-44C7-B1CE-98D3C0A969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67A46-C068-47E2-9DDA-5A06C8507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825E-CCF0-41D5-A4B3-8D29DCA0E18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A87300-8B9E-4D52-83C6-BACBCB58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1F70C-08A4-4591-AE71-1B5EFDBE4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2A25-8B74-4205-A6B4-49086C3D26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344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42513-2FA3-47B9-BE81-15D4A85EC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9CA7E-8D74-451D-8CA4-CFB9657FC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99893-F8C7-4ACE-AA0F-E36823524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825E-CCF0-41D5-A4B3-8D29DCA0E18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F21E6-298A-47D2-A3CE-6B1E71E02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89A29-A9C1-42E7-ABD4-AA671C7BB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2A25-8B74-4205-A6B4-49086C3D26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6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E2441-9E2C-4FFD-869A-D08BBAAC5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73D922-C889-43C9-BA69-9D3BE0242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0B3A8-DEFF-4DE2-B333-A063B988F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825E-CCF0-41D5-A4B3-8D29DCA0E18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EC90A-CE67-4F3D-AB90-21C550144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8206C-EB89-4167-AC39-FCFC49FFF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2A25-8B74-4205-A6B4-49086C3D26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009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35614-92BF-44D3-8FEE-53E1AA635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5B742-F5D5-4174-A3CB-3A57D7052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470DA0-0BA9-4AC1-B69B-81377E6BE9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B38651-1D00-4F68-86E1-AEFD24E51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825E-CCF0-41D5-A4B3-8D29DCA0E18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2A33BD-0A0B-4122-9A12-A140A8836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1AED89-2E22-4C23-AE49-2F6ECB57E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2A25-8B74-4205-A6B4-49086C3D26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966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8A3D5-E828-4B4F-BBD5-9B3CEB048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019995-F0B7-436A-B71E-BFFE98071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49AB86-B594-4F74-B673-B307A713D8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BAD2D9-4445-409F-ACCB-69160AAA5C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E9C099-F5A3-4C65-A462-413831F791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051513-3CC7-4FBB-AAE9-8D4B808A7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825E-CCF0-41D5-A4B3-8D29DCA0E18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0C5D39-F0A6-4A91-BBDB-0B9F53EA0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C248F3-8BC2-4DF6-A65D-8EEA5A004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2A25-8B74-4205-A6B4-49086C3D26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87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BB30D-FBF5-4EFE-ACB3-55E476DE0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48D140-862D-457C-AD51-F482B1796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825E-CCF0-41D5-A4B3-8D29DCA0E18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93320E-51DC-429D-9674-DC2746567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C68A2D-E999-4D2F-A5D0-D03AD781B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2A25-8B74-4205-A6B4-49086C3D26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590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0B34BD-C81F-4744-B6B3-E1F31438D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825E-CCF0-41D5-A4B3-8D29DCA0E18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4B1986-E8AD-45AF-9FF1-F203C9553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24EAE3-2F34-4DB9-B5E8-3DC29E458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2A25-8B74-4205-A6B4-49086C3D26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203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4336E-1F68-4F0E-8051-A4D959D0B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EEFE8-36B3-4C8C-BF15-D3B5F1F92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577129-AE03-496C-A9EE-F48B246D7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EA551-EB79-4106-839F-EC89B947A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825E-CCF0-41D5-A4B3-8D29DCA0E18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EF089A-CCE5-4C6F-94BB-92CBA7306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D42CBC-E8CB-4B82-95E1-DD0808D30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2A25-8B74-4205-A6B4-49086C3D26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16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621AD-7679-4C11-8C30-DB1BB57D8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7B702E-2C8A-4104-9E3F-D09E254BD0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571936-BA2D-45DD-AB24-B89AA34BA6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702973-B1B9-40EA-B78A-9D9E0E0E0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825E-CCF0-41D5-A4B3-8D29DCA0E18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D25957-57E4-4EE9-8E94-9B707174A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966C5-E8D8-452E-BBF8-B14532D53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2A25-8B74-4205-A6B4-49086C3D26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290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CF18AD-A9EC-49F5-A275-01DD0EACC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C5DE0B-150E-47FA-B128-BBD4D7885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410E7-4602-409B-BA66-4DB9D5EF56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7825E-CCF0-41D5-A4B3-8D29DCA0E18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04E43-ACD4-4BEF-9FC5-66F71FAE20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B57EE-993F-4F8F-9160-F6B9D03DDE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42A25-8B74-4205-A6B4-49086C3D26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738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90CB269-57E2-407F-A18A-83B2568DB16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1025" y="782638"/>
          <a:ext cx="5516563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8153452" imgH="8010767" progId="Excel.Sheet.12">
                  <p:embed/>
                </p:oleObj>
              </mc:Choice>
              <mc:Fallback>
                <p:oleObj name="Worksheet" r:id="rId3" imgW="8153452" imgH="8010767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290CB269-57E2-407F-A18A-83B2568DB1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1025" y="782638"/>
                        <a:ext cx="5516563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5877D16-66E8-46DB-B675-378C8F1367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53325" y="4379114"/>
          <a:ext cx="6057650" cy="1695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5" imgW="8200888" imgH="2295560" progId="Excel.Sheet.12">
                  <p:embed/>
                </p:oleObj>
              </mc:Choice>
              <mc:Fallback>
                <p:oleObj name="Worksheet" r:id="rId5" imgW="8200888" imgH="2295560" progId="Excel.Shee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C5877D16-66E8-46DB-B675-378C8F1367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53325" y="4379114"/>
                        <a:ext cx="6057650" cy="16955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8FC2A4B4-628B-43CE-B8E0-1D865EF4C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7538" y="1703657"/>
            <a:ext cx="4262925" cy="87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7762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Microsoft Excel Worksheet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Tally Roberts [nar25] (Staff)</dc:creator>
  <cp:lastModifiedBy>Tally Roberts [nar25] (Staff)</cp:lastModifiedBy>
  <cp:revision>1</cp:revision>
  <dcterms:created xsi:type="dcterms:W3CDTF">2021-11-11T14:51:40Z</dcterms:created>
  <dcterms:modified xsi:type="dcterms:W3CDTF">2021-11-11T14:52:05Z</dcterms:modified>
</cp:coreProperties>
</file>