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DA60-CF2C-4CDD-BE88-A63859E3E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A6DFA-58BB-451A-90B9-8C1CC0F7A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C4C0C-2EA0-400F-ADB0-90B920205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4A5D9-CA67-4978-8B35-10EF0A18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26946-1C62-4D91-A43D-75681A35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3996A-2E17-4D68-904B-6087521E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4FB22-A1E3-4F2E-9530-6EBB53FF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618FA-9804-4DC6-9842-1C0A17EA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93640-72B9-44C0-94E6-7E7E3E5E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602C5-77A4-435B-8EC6-69A3C232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277478-0D45-44C4-9A05-98E06030A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C1011-F35F-47C8-B7F4-76D2A5351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57F9-83B6-497C-9057-3446972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35F93-C417-41D0-82C3-2BB1DE62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5A59B-B605-4B25-A807-C2BE3D103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83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7E11-E49E-4DD0-A29F-C21A9A78B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0998-9370-43D5-A262-60DAED39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E9FAA-DDF6-4630-8B9A-4A17D037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68161-5A67-4358-AE10-90BFE1AC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6D661-0774-4F2C-B36B-6D5CA3EA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01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15CDF-830A-46FA-85A3-D5820FD90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56F27-9E30-4661-8C25-00BEF511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338B8-F737-4FCA-AB5E-55F4BC32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9F1A5-3620-4AB4-AFA4-027F4DA8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2C239-8439-409E-B78A-1F1C6189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9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0F5D-F2DA-47DF-9406-E99294AE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5DBA7-F74F-47DA-AC4A-D8C19CD3B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21D86-BC4C-48FC-8F81-5BE114BEF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105CE-C751-43AC-859C-9364D550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93E38-644D-4981-976A-687F2674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A31F6-3424-4B20-BC4B-6E9210DA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63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64E5-142D-46F6-A65C-AF826941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DA452-A119-4649-B5FE-4B727DE48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5E109-F731-4804-B23A-FB03CCA89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BA16E7-5C6E-48A7-AF78-BFDFC7536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4972BE-1051-424F-8035-86A9FDBCE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82EADB-D1FC-4034-B6DE-0963AE936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281F89-F370-46CE-A222-A6210523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99F14-14CD-4033-BE99-3F842ABC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74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15D24-421E-43CC-8249-769C0265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539347-2E95-4560-9A3D-CFA997BE2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18A10-BC47-41D8-B1BF-DA831B6B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18627-AD62-44ED-87E2-29A9F818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7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D11C2-443C-4CA4-8839-D3FB677D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F4F3EB-C7D5-40A8-A59C-4FEAC424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74111-C990-4964-B968-6616654E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72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441A-AF22-4D5F-9780-28A0E5138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E9594-D9D5-4E2A-8ABF-8FDFA1348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1C860-C033-4AAF-AFA3-F2FF0B7AC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2E07-F80D-48C9-B03F-437C683E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84551-11B9-4A47-A7B7-2224CA0C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F16CE-5F06-4341-9ACA-68946073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3692-4EFC-4F53-AD2E-7BFFF58F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C3C14-34AA-42B7-8020-D74450607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3BCBB-A4EB-4E4D-AD61-CF7179F0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160F6-DC30-429B-B289-95871B2A5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74634-E9F2-4B84-B769-AA7BB09B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6455A-6BA8-4843-95D9-5E1B17D9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63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8A2F7-F22A-49C6-A350-4A03A8CF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1EEC2-9F61-482B-992A-10FB88B81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778-BC24-408B-859A-8235A9A649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BC62C-F561-4FBC-92F4-8B7C1F02CAED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67A6B-266C-40AA-A8DE-6B6E30A46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A7EBE-4A0F-4121-B3BE-461F5A415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9B9D-1D2A-410F-8D1A-03674366C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32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06596EE-7A09-410E-B864-A5E662D5BE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6313" y="946150"/>
          <a:ext cx="10239375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0239408" imgH="4962698" progId="Excel.Sheet.12">
                  <p:embed/>
                </p:oleObj>
              </mc:Choice>
              <mc:Fallback>
                <p:oleObj name="Worksheet" r:id="rId3" imgW="10239408" imgH="496269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06596EE-7A09-410E-B864-A5E662D5BE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6313" y="946150"/>
                        <a:ext cx="10239375" cy="496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258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2021-12-08T13:40:45Z</dcterms:created>
  <dcterms:modified xsi:type="dcterms:W3CDTF">2021-12-08T13:41:07Z</dcterms:modified>
</cp:coreProperties>
</file>