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55077-31B8-4459-A494-D451ACDA9F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ED40B2-1550-4A19-904E-61ECC2A2C9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3800BA-88E6-4FDA-AFF4-729414DEA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171-55EB-4CCC-8052-64E47A1B5DC9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F4D82-0F08-45D9-8622-30D02782F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6CD0A-0F3A-4D13-A23B-45C61F007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93C7-1419-4D5B-8380-0E8072772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144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6D494-A398-401A-85C4-412E0B312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F80EA4-2BEE-4826-AB40-5A6AF0C29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35482-7B62-43DD-8E7A-0080EB075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171-55EB-4CCC-8052-64E47A1B5DC9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BD763-952C-4061-B005-F756D2983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1205B-70BA-427B-813A-1AD63B8EF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93C7-1419-4D5B-8380-0E8072772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168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023425-704A-4F86-B894-8EAD1286F5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8F382-D157-4446-ADA7-86DCEEB4B2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53041-A177-447A-A9CA-9A07ADD53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171-55EB-4CCC-8052-64E47A1B5DC9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CD86D-9FE6-4F43-ADD3-C30A9A996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57EDD-F444-4A72-BE6E-5A170E28A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93C7-1419-4D5B-8380-0E8072772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3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04DB9-FCAA-4CA1-9B1D-8595343EB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AB8CE-BDD4-4AEE-8195-60000874A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E8822-B0CA-4BA6-B4FD-E3B508904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171-55EB-4CCC-8052-64E47A1B5DC9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0643C-7695-4858-8456-BEE5179D2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34DBB-F867-4CB5-BC3F-4F857DB3A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93C7-1419-4D5B-8380-0E8072772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87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471BA-F40F-414D-ADCC-861B8307D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7F6F59-61D5-47E6-A48F-DC4C50EC9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69791-DA62-4E61-82CD-74E234E61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171-55EB-4CCC-8052-64E47A1B5DC9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BC6FD-D6EC-4621-AEC8-1A3D41E7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10FD4-F640-4D25-B2DF-79D5FCE04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93C7-1419-4D5B-8380-0E8072772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583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55518-A7BB-4181-9D36-C45A1651C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3A8E8-C3EE-481D-BBC6-0B86C6B17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F30E01-97DD-4581-A861-649395878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CD32FD-2EC1-4BD8-B406-347D8B54D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171-55EB-4CCC-8052-64E47A1B5DC9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874CA6-0D76-4203-B169-B0BB65E2B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E47CDE-6F8A-4340-9C12-5B7E13FB7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93C7-1419-4D5B-8380-0E8072772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62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B4FBF-B13B-477E-A5FF-4345F361E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BDE4CC-88D1-4133-BD79-C8E3F820B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33EEA6-9836-4416-9407-6E67DAD1F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4DF165-FD92-497B-878D-60CC7B66E4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42D77A-45BD-40ED-8E99-BBCBD818F7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63FE0A-99EC-4203-BA9A-95C61846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171-55EB-4CCC-8052-64E47A1B5DC9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EF12C2-BB33-458B-8461-7DD4D357D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9D139D-4CF9-4E23-8F83-2B417425A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93C7-1419-4D5B-8380-0E8072772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792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37EF2-ADD6-43EE-ACB2-796823E56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806FC4-C104-42C9-AF21-975138903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171-55EB-4CCC-8052-64E47A1B5DC9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BEA3E3-1439-42F4-90B6-FCCF9697D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610B6-7E95-4668-B563-0D3BD0115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93C7-1419-4D5B-8380-0E8072772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49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8646F2-F845-493F-AEE4-3244CE774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171-55EB-4CCC-8052-64E47A1B5DC9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658571-F19C-4B86-9D99-66D6A24A4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AB0D35-BA2E-4DE7-8FED-2F61A8755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93C7-1419-4D5B-8380-0E8072772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817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D7D08-5106-46C0-9CE8-56D1C820A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596F6-F919-466A-8C56-E25632918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2309D0-312A-441D-A197-0397697EA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7260A4-6617-470D-A1B2-B6CFCEEA0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171-55EB-4CCC-8052-64E47A1B5DC9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F39433-EF36-4184-A382-A60FF882F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A97DF7-1F8F-4986-A26B-ED2AB461B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93C7-1419-4D5B-8380-0E8072772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8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3AAAD-CAEE-4683-A09E-246635793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4BCB8B-473E-4221-86DA-0F1A956682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77F9B6-AF4C-4B5E-828C-F189D9EF5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00EDEC-452E-4FE1-B75E-98FCBFF42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171-55EB-4CCC-8052-64E47A1B5DC9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CE27F4-54EE-4133-A228-CB4615D93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06CC9-376B-4723-B2CB-2F55D58C6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93C7-1419-4D5B-8380-0E8072772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58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C57F0E-2CE9-4062-AD65-BC659F2C7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75476A-D33F-4199-B819-7FD50BA82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3B4A2-2629-4DAD-948E-91B84F3B2B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AF171-55EB-4CCC-8052-64E47A1B5DC9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959AD-16A5-4550-80DE-932984DA4F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CFF28-F8C8-4F8E-B1D4-F05BD1F93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993C7-1419-4D5B-8380-0E8072772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3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84F97D6-9A58-4847-B3C3-0A17658098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5869"/>
              </p:ext>
            </p:extLst>
          </p:nvPr>
        </p:nvGraphicFramePr>
        <p:xfrm>
          <a:off x="1134156" y="539524"/>
          <a:ext cx="5514975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3" imgW="8153452" imgH="8010767" progId="Excel.Sheet.12">
                  <p:embed/>
                </p:oleObj>
              </mc:Choice>
              <mc:Fallback>
                <p:oleObj name="Worksheet" r:id="rId3" imgW="8153452" imgH="8010767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584F97D6-9A58-4847-B3C3-0A17658098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34156" y="539524"/>
                        <a:ext cx="5514975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D3B83EE-16EC-436F-85F7-538CD4983A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725661"/>
              </p:ext>
            </p:extLst>
          </p:nvPr>
        </p:nvGraphicFramePr>
        <p:xfrm>
          <a:off x="5623628" y="4280808"/>
          <a:ext cx="5990749" cy="1676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5" imgW="8200888" imgH="2295560" progId="Excel.Sheet.12">
                  <p:embed/>
                </p:oleObj>
              </mc:Choice>
              <mc:Fallback>
                <p:oleObj name="Worksheet" r:id="rId5" imgW="8200888" imgH="22955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23628" y="4280808"/>
                        <a:ext cx="5990749" cy="16768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>
            <a:extLst>
              <a:ext uri="{FF2B5EF4-FFF2-40B4-BE49-F238E27FC236}">
                <a16:creationId xmlns:a16="http://schemas.microsoft.com/office/drawing/2014/main" id="{4B221EF4-722F-47F4-AF7D-14637ABD7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452" y="1605686"/>
            <a:ext cx="4262925" cy="87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3704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Microsoft Excel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Tally Roberts [nar25] (Staff)</cp:lastModifiedBy>
  <cp:revision>3</cp:revision>
  <cp:lastPrinted>2021-11-19T14:46:18Z</cp:lastPrinted>
  <dcterms:created xsi:type="dcterms:W3CDTF">2021-11-19T14:44:37Z</dcterms:created>
  <dcterms:modified xsi:type="dcterms:W3CDTF">2021-11-19T15:03:11Z</dcterms:modified>
</cp:coreProperties>
</file>