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ED59-7E6C-4C60-BAB2-8469DFA62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819A0-B1DF-40B5-9EC8-3F5DAB439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B64C3-7861-4714-9721-3BF3ED8C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B9F59-2F70-4D3B-B302-EB6AE769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93894-14A1-47AD-BB34-0E703CC2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14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232B-C812-4DF5-B623-F4F04682C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0A41D-7D1B-4A4B-8A0B-E8F8C17D9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32529-1481-4F93-9070-B5B783F2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67BDE-EC44-4C4B-B882-A06100C4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3A7A4-CF50-4C97-ACBE-70C6F6D9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D030B3-C685-4A76-8E46-2ADA2A657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36F29-7796-4644-B7D7-BEA1B916C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42D60-9BD6-4AA8-80E2-59358A2A6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54BA6-CE5E-4A3E-94C6-5075498A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4846-AD78-4A2B-AC3D-235F7624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1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A5355-BDB4-4FDB-9EEE-422ADDF3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A6EDC-E5E6-4BE5-89B4-06836047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C6DDA-02A2-4E57-8ACE-9CFD61FE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47F2A-DA5C-4886-8218-AFAF1807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1A16F-F0C1-414B-ABBE-7600C0F8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BB3C7-D901-4DB0-9407-C6C6DEA0B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1D5C1-CEE7-4DD3-86AE-87A24CEBA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C3FF6-4851-4240-86D2-B206F1A9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2F5B5-579D-4CDB-A207-6B9B5175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3E4B8-95A1-44EC-A88F-35F82255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09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CBB4-7413-4BBD-9905-2B7DF5FD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AF436-30A6-49E8-AC77-3274F5470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9038F3-AD9B-48B2-80B0-45366406E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310ED-2276-49FF-81E4-628E389F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39C73-F8F0-4101-9789-802EA89D8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926BF-9B7B-4305-BB91-3FDC4EAD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7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A0195-7A54-4906-B8B7-D6AAC431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E4568-2D95-4537-B8D4-9CFCB0BD5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71588-025C-45F4-8D09-6DF80DCC9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CB727-E5F8-4478-B60E-377DA0F69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013F7-2316-42EA-AA48-31B00214F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A064C-97A4-4834-9656-B5441796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6C708-55E9-4FA4-ACDF-97C680240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134A83-6E63-493B-A1C5-619681E2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97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A320-8E53-47E8-97DA-D77B152D0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396FF-4A9D-4415-9EEC-5F8AACAAF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F98F95-94F8-456B-835B-5B8CDF204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2174-3CBC-4A55-96CD-1A216185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68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529ED6-9E90-49F7-B0AB-9C46918A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A3F7A0-9252-45DF-B476-509EF5B4B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341EA-4DF9-4B21-98A0-BE378992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22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6DB7-E7A8-4219-957F-DCED293A2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D488-72AA-485B-AA1E-14D514B3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F930C-B8FB-4BB2-9615-A8374DADC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E60DF-C476-42D0-9A5B-CD71DED0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9F58D-ED64-4F95-AB05-DAA540F4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54A46-ACB2-4F20-99AC-26E7F8F6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5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B5BD-2FE3-41DD-8D97-A27B9417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7ECA0-CE20-4FF3-B8BF-64B17C111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B6BCE-D1FE-4E39-ADA0-9CE0C110B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0A3DB-FDE9-4AC5-8B2D-795AEC98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74E24-B993-4128-BA08-CC495457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F68A1-6668-40E6-BD16-D3990C753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34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DCF006-1432-4BDF-BB60-59E65AF12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D329F-D85E-457D-AE94-68FC87A3B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7E387-F726-4825-8C24-0E793BD0D0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FF2AF-9D7B-472E-ACDC-8729B98871DD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34EE-AB5A-441E-9788-E822F19AB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52CA1-BDF8-4E10-908C-5C1EFA3C8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7B62C-1165-45C0-83C2-54D08836C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11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2DF84C8-F39C-486C-A27C-B333AF0654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1537" y="719931"/>
          <a:ext cx="55149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8153452" imgH="8010767" progId="Excel.Sheet.12">
                  <p:embed/>
                </p:oleObj>
              </mc:Choice>
              <mc:Fallback>
                <p:oleObj name="Worksheet" r:id="rId3" imgW="8153452" imgH="8010767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2DF84C8-F39C-486C-A27C-B333AF0654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537" y="719931"/>
                        <a:ext cx="55149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2EEE9BD-6F2A-4A08-9C1A-22BFC37B2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538" y="1703657"/>
            <a:ext cx="4262925" cy="87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D123DC1-462A-437B-837A-00F76BF692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3325" y="4379114"/>
          <a:ext cx="6057650" cy="169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6" imgW="8200888" imgH="2295560" progId="Excel.Sheet.12">
                  <p:embed/>
                </p:oleObj>
              </mc:Choice>
              <mc:Fallback>
                <p:oleObj name="Worksheet" r:id="rId6" imgW="8200888" imgH="2295560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D123DC1-462A-437B-837A-00F76BF692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53325" y="4379114"/>
                        <a:ext cx="6057650" cy="1695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50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2021-12-01T13:17:54Z</dcterms:created>
  <dcterms:modified xsi:type="dcterms:W3CDTF">2021-12-01T13:18:13Z</dcterms:modified>
</cp:coreProperties>
</file>