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C7B0D-D56D-4BBE-9A6E-378D045EBC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3BA296-7B86-41ED-983B-A2AA5B31C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4AEAB-9F3A-44BD-A4BD-B52FC7B49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0CD6-3D43-45D8-8D09-CF883DE99E9C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A235D-CBA3-4B89-BF9F-87DCF2AB7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9D3BC-CDC9-4C3F-8B98-321F25E6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6C5A-616B-46EB-97A4-FAEE76E442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01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8CDAF-F0D3-4F9A-B9F3-2099B5A99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4B1CAD-AA62-44AE-A088-8DCFF04E65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0B040-B62A-4CCB-8B80-0FFF84CC1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0CD6-3D43-45D8-8D09-CF883DE99E9C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7F6C7-559A-4ECA-9DE7-A5AE06B12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B4C6F-D970-4B85-85C7-173C5A79A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6C5A-616B-46EB-97A4-FAEE76E442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162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AF842D-F47F-4E44-AFB1-A8554BC77E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A74669-FA10-4D40-900C-4F0C1B89B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029CC-EF74-4161-A02B-A7E091F7B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0CD6-3D43-45D8-8D09-CF883DE99E9C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F224D-3787-4351-B3E7-B6A5D43E8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598DE-B5AB-4FE0-9E6B-F9CAF80DC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6C5A-616B-46EB-97A4-FAEE76E442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48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A22C0-FA57-4EC6-9A50-4286A56BD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ED499-65B4-443F-B22B-535161689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B3CCE-A7E7-4B22-AC03-D2E1D2630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0CD6-3D43-45D8-8D09-CF883DE99E9C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7F397-ACD0-41C5-A830-4CBD94862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A378B-675E-42F3-9772-AC7B57F28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6C5A-616B-46EB-97A4-FAEE76E442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58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DFD7F-FE51-41A6-ACDA-F7A33226A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F92302-9E23-42E0-B59A-3882587AA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4C3A1-83CB-4239-93F8-A77415DCE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0CD6-3D43-45D8-8D09-CF883DE99E9C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B3152-7E50-4357-899B-EEB9FA174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BA5B7-16E2-41E2-AC12-0D21ADA96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6C5A-616B-46EB-97A4-FAEE76E442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970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457C3-67DF-4004-87A7-8B474D5A3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BCDE9-74A7-481A-AD2A-DD6727A5B3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8BAFF9-F188-4EE5-B39F-10EE1E2703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391C5-0CA1-4FD1-8B59-23F13D9D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0CD6-3D43-45D8-8D09-CF883DE99E9C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1E7E73-F0A4-48F6-9730-EF8ABA333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CFA38B-FE33-47D0-98BD-90B9EFE85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6C5A-616B-46EB-97A4-FAEE76E442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025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0A537-C4FE-4F57-8AB7-40BBD03B2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D87027-26B8-409B-8709-B213119AD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6C4A4B-3769-4469-B314-1CE344565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DFEB07-8DE8-45DE-BF01-B7B9C41F1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CF97DE-1A23-4225-A5FF-DD860B41AE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602F63-72D7-4882-9C28-593942546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0CD6-3D43-45D8-8D09-CF883DE99E9C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F86B8B-2CFE-4964-868E-54F746514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866296-04B6-4445-ACC1-3A586CBF0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6C5A-616B-46EB-97A4-FAEE76E442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1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C4416-B3EF-4E7C-8499-6BC90A5B6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5172EF-6D7D-41FD-B569-47F2A36DA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0CD6-3D43-45D8-8D09-CF883DE99E9C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F7ED5E-5745-43D5-B645-BF4F62592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39828-257B-4D79-BC26-904740917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6C5A-616B-46EB-97A4-FAEE76E442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41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8AC103-DDC9-4E3B-80E7-CD6EFE7E2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0CD6-3D43-45D8-8D09-CF883DE99E9C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A73E19-C7F4-42B9-8640-7B13C6B6C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FAA154-B886-48AA-839E-35A8DCFD3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6C5A-616B-46EB-97A4-FAEE76E442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605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199C5-3489-412E-AB42-D7D5702FF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0F716-7384-44F1-90A7-71B3BF798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985824-D911-47D5-86E0-DC69A806CE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7EA611-5099-4BA5-8601-1D45B60E2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0CD6-3D43-45D8-8D09-CF883DE99E9C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77553A-5C12-4DF2-A407-039E409B8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321E50-FBC8-4B4A-803B-A63240108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6C5A-616B-46EB-97A4-FAEE76E442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42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A1EE8-9306-424E-98BC-CB5B3FB37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969E37-A483-493E-BC90-7A7BC9916C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8EBBB7-27CF-4C5E-8E16-B8D1A75FF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1604E-E2AA-4B54-99E8-F7454CB2C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0CD6-3D43-45D8-8D09-CF883DE99E9C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BF949A-864F-494E-8AF2-45660B005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4494D1-30B2-438D-91D5-DFA5697A5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56C5A-616B-46EB-97A4-FAEE76E442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66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90ACE5-7622-4F49-BC8E-2886B7FB6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0E7CA6-371D-48F9-BF6B-67DDD8DAE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E85BA-ADC5-44EC-9710-899790FB39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E0CD6-3D43-45D8-8D09-CF883DE99E9C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99EB6-8964-41FD-9BFE-2F18F1F06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5B55E-BC94-4B58-9D58-717148C87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56C5A-616B-46EB-97A4-FAEE76E442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50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D2D62B9-42EC-4D79-88C8-E6DE3E832F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7419571"/>
              </p:ext>
            </p:extLst>
          </p:nvPr>
        </p:nvGraphicFramePr>
        <p:xfrm>
          <a:off x="1138237" y="376237"/>
          <a:ext cx="9915525" cy="610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9915466" imgH="6105490" progId="Excel.Sheet.12">
                  <p:embed/>
                </p:oleObj>
              </mc:Choice>
              <mc:Fallback>
                <p:oleObj name="Worksheet" r:id="rId3" imgW="9915466" imgH="6105490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BD2D62B9-42EC-4D79-88C8-E6DE3E832F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38237" y="376237"/>
                        <a:ext cx="9915525" cy="6105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8090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Microsoft Excel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Tally Roberts [nar25] (Staff)</cp:lastModifiedBy>
  <cp:revision>1</cp:revision>
  <dcterms:created xsi:type="dcterms:W3CDTF">2021-11-03T10:36:47Z</dcterms:created>
  <dcterms:modified xsi:type="dcterms:W3CDTF">2021-11-03T10:37:17Z</dcterms:modified>
</cp:coreProperties>
</file>